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360B0-FBEA-49C8-ADE6-9781534A41B8}" v="327" dt="2023-01-15T00:35:32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230360B0-FBEA-49C8-ADE6-9781534A41B8}"/>
    <pc:docChg chg="undo custSel addSld delSld modSld sldOrd">
      <pc:chgData name="Michael Kuniega" userId="999f7fd1-0dc3-4cba-81fd-6a42a8d75a98" providerId="ADAL" clId="{230360B0-FBEA-49C8-ADE6-9781534A41B8}" dt="2023-01-15T00:35:32.678" v="717" actId="20577"/>
      <pc:docMkLst>
        <pc:docMk/>
      </pc:docMkLst>
      <pc:sldChg chg="modSp add del mod">
        <pc:chgData name="Michael Kuniega" userId="999f7fd1-0dc3-4cba-81fd-6a42a8d75a98" providerId="ADAL" clId="{230360B0-FBEA-49C8-ADE6-9781534A41B8}" dt="2023-01-14T22:26:59.331" v="31" actId="47"/>
        <pc:sldMkLst>
          <pc:docMk/>
          <pc:sldMk cId="622578097" sldId="257"/>
        </pc:sldMkLst>
        <pc:spChg chg="mod">
          <ac:chgData name="Michael Kuniega" userId="999f7fd1-0dc3-4cba-81fd-6a42a8d75a98" providerId="ADAL" clId="{230360B0-FBEA-49C8-ADE6-9781534A41B8}" dt="2023-01-13T01:58:02.713" v="16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addSp delSp modSp add del mod ord">
        <pc:chgData name="Michael Kuniega" userId="999f7fd1-0dc3-4cba-81fd-6a42a8d75a98" providerId="ADAL" clId="{230360B0-FBEA-49C8-ADE6-9781534A41B8}" dt="2023-01-15T00:35:32.678" v="717" actId="20577"/>
        <pc:sldMkLst>
          <pc:docMk/>
          <pc:sldMk cId="3265181344" sldId="270"/>
        </pc:sldMkLst>
        <pc:spChg chg="del mod">
          <ac:chgData name="Michael Kuniega" userId="999f7fd1-0dc3-4cba-81fd-6a42a8d75a98" providerId="ADAL" clId="{230360B0-FBEA-49C8-ADE6-9781534A41B8}" dt="2023-01-14T22:47:30.614" v="193" actId="478"/>
          <ac:spMkLst>
            <pc:docMk/>
            <pc:sldMk cId="3265181344" sldId="270"/>
            <ac:spMk id="2" creationId="{43DAC455-562A-40D8-F7EA-A5843D8338E0}"/>
          </ac:spMkLst>
        </pc:spChg>
        <pc:spChg chg="del mod">
          <ac:chgData name="Michael Kuniega" userId="999f7fd1-0dc3-4cba-81fd-6a42a8d75a98" providerId="ADAL" clId="{230360B0-FBEA-49C8-ADE6-9781534A41B8}" dt="2023-01-14T22:47:28.030" v="192" actId="478"/>
          <ac:spMkLst>
            <pc:docMk/>
            <pc:sldMk cId="3265181344" sldId="270"/>
            <ac:spMk id="3" creationId="{620CA0B7-EB7B-BD67-E386-867C308FD8BD}"/>
          </ac:spMkLst>
        </pc:spChg>
        <pc:spChg chg="add del">
          <ac:chgData name="Michael Kuniega" userId="999f7fd1-0dc3-4cba-81fd-6a42a8d75a98" providerId="ADAL" clId="{230360B0-FBEA-49C8-ADE6-9781534A41B8}" dt="2023-01-14T22:40:00.170" v="100"/>
          <ac:spMkLst>
            <pc:docMk/>
            <pc:sldMk cId="3265181344" sldId="270"/>
            <ac:spMk id="4" creationId="{B2F2E2F1-1738-FA84-D06B-4293D9919C73}"/>
          </ac:spMkLst>
        </pc:spChg>
        <pc:spChg chg="add mod">
          <ac:chgData name="Michael Kuniega" userId="999f7fd1-0dc3-4cba-81fd-6a42a8d75a98" providerId="ADAL" clId="{230360B0-FBEA-49C8-ADE6-9781534A41B8}" dt="2023-01-15T00:35:32.678" v="717" actId="20577"/>
          <ac:spMkLst>
            <pc:docMk/>
            <pc:sldMk cId="3265181344" sldId="270"/>
            <ac:spMk id="7" creationId="{3BC09974-9CD5-A1D2-7805-7C1EB46DE2DA}"/>
          </ac:spMkLst>
        </pc:spChg>
        <pc:spChg chg="add del mod">
          <ac:chgData name="Michael Kuniega" userId="999f7fd1-0dc3-4cba-81fd-6a42a8d75a98" providerId="ADAL" clId="{230360B0-FBEA-49C8-ADE6-9781534A41B8}" dt="2023-01-14T22:46:17.557" v="162"/>
          <ac:spMkLst>
            <pc:docMk/>
            <pc:sldMk cId="3265181344" sldId="270"/>
            <ac:spMk id="8" creationId="{7D8D8F0E-6B96-3078-9C8D-0D0ED4C57AC3}"/>
          </ac:spMkLst>
        </pc:spChg>
        <pc:spChg chg="del">
          <ac:chgData name="Michael Kuniega" userId="999f7fd1-0dc3-4cba-81fd-6a42a8d75a98" providerId="ADAL" clId="{230360B0-FBEA-49C8-ADE6-9781534A41B8}" dt="2023-01-14T22:38:12.669" v="78" actId="478"/>
          <ac:spMkLst>
            <pc:docMk/>
            <pc:sldMk cId="3265181344" sldId="270"/>
            <ac:spMk id="10" creationId="{F407D440-BA99-6388-A6EF-5C6C09FEE10F}"/>
          </ac:spMkLst>
        </pc:spChg>
        <pc:spChg chg="del mod">
          <ac:chgData name="Michael Kuniega" userId="999f7fd1-0dc3-4cba-81fd-6a42a8d75a98" providerId="ADAL" clId="{230360B0-FBEA-49C8-ADE6-9781534A41B8}" dt="2023-01-14T22:42:55.680" v="153" actId="478"/>
          <ac:spMkLst>
            <pc:docMk/>
            <pc:sldMk cId="3265181344" sldId="270"/>
            <ac:spMk id="11" creationId="{EDC4B219-ADB4-0C71-A9A3-A54367A7C773}"/>
          </ac:spMkLst>
        </pc:spChg>
        <pc:spChg chg="del">
          <ac:chgData name="Michael Kuniega" userId="999f7fd1-0dc3-4cba-81fd-6a42a8d75a98" providerId="ADAL" clId="{230360B0-FBEA-49C8-ADE6-9781534A41B8}" dt="2023-01-14T22:38:18.396" v="80" actId="478"/>
          <ac:spMkLst>
            <pc:docMk/>
            <pc:sldMk cId="3265181344" sldId="270"/>
            <ac:spMk id="12" creationId="{627745E6-46B3-DBA5-9F5B-8B250F807E89}"/>
          </ac:spMkLst>
        </pc:spChg>
        <pc:picChg chg="add del">
          <ac:chgData name="Michael Kuniega" userId="999f7fd1-0dc3-4cba-81fd-6a42a8d75a98" providerId="ADAL" clId="{230360B0-FBEA-49C8-ADE6-9781534A41B8}" dt="2023-01-14T22:40:00.170" v="100"/>
          <ac:picMkLst>
            <pc:docMk/>
            <pc:sldMk cId="3265181344" sldId="270"/>
            <ac:picMk id="1026" creationId="{3A7E17C9-D144-A01E-1A36-5F02C94FC716}"/>
          </ac:picMkLst>
        </pc:picChg>
        <pc:picChg chg="add del">
          <ac:chgData name="Michael Kuniega" userId="999f7fd1-0dc3-4cba-81fd-6a42a8d75a98" providerId="ADAL" clId="{230360B0-FBEA-49C8-ADE6-9781534A41B8}" dt="2023-01-14T22:40:00.170" v="100"/>
          <ac:picMkLst>
            <pc:docMk/>
            <pc:sldMk cId="3265181344" sldId="270"/>
            <ac:picMk id="1027" creationId="{34BF7789-83B3-868A-8ED0-E6E47E84C41D}"/>
          </ac:picMkLst>
        </pc:picChg>
        <pc:cxnChg chg="del mod">
          <ac:chgData name="Michael Kuniega" userId="999f7fd1-0dc3-4cba-81fd-6a42a8d75a98" providerId="ADAL" clId="{230360B0-FBEA-49C8-ADE6-9781534A41B8}" dt="2023-01-14T22:47:32.559" v="194" actId="478"/>
          <ac:cxnSpMkLst>
            <pc:docMk/>
            <pc:sldMk cId="3265181344" sldId="270"/>
            <ac:cxnSpMk id="5" creationId="{9DFDEAC1-F90C-4BA3-B36B-1C114AD9F0F0}"/>
          </ac:cxnSpMkLst>
        </pc:cxnChg>
        <pc:cxnChg chg="del">
          <ac:chgData name="Michael Kuniega" userId="999f7fd1-0dc3-4cba-81fd-6a42a8d75a98" providerId="ADAL" clId="{230360B0-FBEA-49C8-ADE6-9781534A41B8}" dt="2023-01-14T22:38:14.726" v="79" actId="478"/>
          <ac:cxnSpMkLst>
            <pc:docMk/>
            <pc:sldMk cId="3265181344" sldId="270"/>
            <ac:cxnSpMk id="6" creationId="{555959DE-E97F-667B-22C9-82B168162195}"/>
          </ac:cxnSpMkLst>
        </pc:cxnChg>
        <pc:cxnChg chg="del">
          <ac:chgData name="Michael Kuniega" userId="999f7fd1-0dc3-4cba-81fd-6a42a8d75a98" providerId="ADAL" clId="{230360B0-FBEA-49C8-ADE6-9781534A41B8}" dt="2023-01-14T22:38:20.271" v="81" actId="478"/>
          <ac:cxnSpMkLst>
            <pc:docMk/>
            <pc:sldMk cId="3265181344" sldId="270"/>
            <ac:cxnSpMk id="9" creationId="{07A3AF42-C011-7100-B5A9-F47E70117F66}"/>
          </ac:cxnSpMkLst>
        </pc:cxnChg>
      </pc:sldChg>
      <pc:sldChg chg="addSp delSp modSp add mod">
        <pc:chgData name="Michael Kuniega" userId="999f7fd1-0dc3-4cba-81fd-6a42a8d75a98" providerId="ADAL" clId="{230360B0-FBEA-49C8-ADE6-9781534A41B8}" dt="2023-01-14T22:58:46.613" v="203" actId="1076"/>
        <pc:sldMkLst>
          <pc:docMk/>
          <pc:sldMk cId="3387198334" sldId="271"/>
        </pc:sldMkLst>
        <pc:spChg chg="mod">
          <ac:chgData name="Michael Kuniega" userId="999f7fd1-0dc3-4cba-81fd-6a42a8d75a98" providerId="ADAL" clId="{230360B0-FBEA-49C8-ADE6-9781534A41B8}" dt="2023-01-14T22:58:46.613" v="203" actId="1076"/>
          <ac:spMkLst>
            <pc:docMk/>
            <pc:sldMk cId="3387198334" sldId="271"/>
            <ac:spMk id="2" creationId="{43DAC455-562A-40D8-F7EA-A5843D8338E0}"/>
          </ac:spMkLst>
        </pc:spChg>
        <pc:spChg chg="mod">
          <ac:chgData name="Michael Kuniega" userId="999f7fd1-0dc3-4cba-81fd-6a42a8d75a98" providerId="ADAL" clId="{230360B0-FBEA-49C8-ADE6-9781534A41B8}" dt="2023-01-14T22:47:44.366" v="196" actId="404"/>
          <ac:spMkLst>
            <pc:docMk/>
            <pc:sldMk cId="3387198334" sldId="271"/>
            <ac:spMk id="3" creationId="{620CA0B7-EB7B-BD67-E386-867C308FD8BD}"/>
          </ac:spMkLst>
        </pc:spChg>
        <pc:spChg chg="add del mod">
          <ac:chgData name="Michael Kuniega" userId="999f7fd1-0dc3-4cba-81fd-6a42a8d75a98" providerId="ADAL" clId="{230360B0-FBEA-49C8-ADE6-9781534A41B8}" dt="2023-01-14T22:43:03.089" v="156" actId="478"/>
          <ac:spMkLst>
            <pc:docMk/>
            <pc:sldMk cId="3387198334" sldId="271"/>
            <ac:spMk id="10" creationId="{6B00B0B4-0A6A-0EE0-E630-286B73E1EF7D}"/>
          </ac:spMkLst>
        </pc:spChg>
        <pc:spChg chg="mod">
          <ac:chgData name="Michael Kuniega" userId="999f7fd1-0dc3-4cba-81fd-6a42a8d75a98" providerId="ADAL" clId="{230360B0-FBEA-49C8-ADE6-9781534A41B8}" dt="2023-01-14T22:48:12.286" v="200" actId="1076"/>
          <ac:spMkLst>
            <pc:docMk/>
            <pc:sldMk cId="3387198334" sldId="271"/>
            <ac:spMk id="11" creationId="{EDC4B219-ADB4-0C71-A9A3-A54367A7C773}"/>
          </ac:spMkLst>
        </pc:spChg>
        <pc:spChg chg="add mod">
          <ac:chgData name="Michael Kuniega" userId="999f7fd1-0dc3-4cba-81fd-6a42a8d75a98" providerId="ADAL" clId="{230360B0-FBEA-49C8-ADE6-9781534A41B8}" dt="2023-01-14T22:48:07.511" v="199" actId="1076"/>
          <ac:spMkLst>
            <pc:docMk/>
            <pc:sldMk cId="3387198334" sldId="271"/>
            <ac:spMk id="12" creationId="{89FBCEF4-82F2-CD5A-78DE-CBB0A52778F3}"/>
          </ac:spMkLst>
        </pc:spChg>
        <pc:cxnChg chg="add mod">
          <ac:chgData name="Michael Kuniega" userId="999f7fd1-0dc3-4cba-81fd-6a42a8d75a98" providerId="ADAL" clId="{230360B0-FBEA-49C8-ADE6-9781534A41B8}" dt="2023-01-14T22:47:57.569" v="198" actId="14100"/>
          <ac:cxnSpMkLst>
            <pc:docMk/>
            <pc:sldMk cId="3387198334" sldId="271"/>
            <ac:cxnSpMk id="4" creationId="{AB49CACA-1262-553E-1F7C-B10341E2A2FE}"/>
          </ac:cxnSpMkLst>
        </pc:cxnChg>
        <pc:cxnChg chg="mod">
          <ac:chgData name="Michael Kuniega" userId="999f7fd1-0dc3-4cba-81fd-6a42a8d75a98" providerId="ADAL" clId="{230360B0-FBEA-49C8-ADE6-9781534A41B8}" dt="2023-01-14T22:47:52.511" v="197" actId="1076"/>
          <ac:cxnSpMkLst>
            <pc:docMk/>
            <pc:sldMk cId="3387198334" sldId="271"/>
            <ac:cxnSpMk id="5" creationId="{9DFDEAC1-F90C-4BA3-B36B-1C114AD9F0F0}"/>
          </ac:cxnSpMkLst>
        </pc:cxnChg>
      </pc:sldChg>
      <pc:sldChg chg="del">
        <pc:chgData name="Michael Kuniega" userId="999f7fd1-0dc3-4cba-81fd-6a42a8d75a98" providerId="ADAL" clId="{230360B0-FBEA-49C8-ADE6-9781534A41B8}" dt="2023-01-14T22:26:56.587" v="28" actId="47"/>
        <pc:sldMkLst>
          <pc:docMk/>
          <pc:sldMk cId="3493302037" sldId="271"/>
        </pc:sldMkLst>
      </pc:sldChg>
      <pc:sldChg chg="del">
        <pc:chgData name="Michael Kuniega" userId="999f7fd1-0dc3-4cba-81fd-6a42a8d75a98" providerId="ADAL" clId="{230360B0-FBEA-49C8-ADE6-9781534A41B8}" dt="2023-01-14T22:26:51.680" v="17" actId="47"/>
        <pc:sldMkLst>
          <pc:docMk/>
          <pc:sldMk cId="2028954194" sldId="272"/>
        </pc:sldMkLst>
      </pc:sldChg>
      <pc:sldChg chg="delSp modSp mod">
        <pc:chgData name="Michael Kuniega" userId="999f7fd1-0dc3-4cba-81fd-6a42a8d75a98" providerId="ADAL" clId="{230360B0-FBEA-49C8-ADE6-9781534A41B8}" dt="2023-01-14T22:47:24.389" v="191" actId="1076"/>
        <pc:sldMkLst>
          <pc:docMk/>
          <pc:sldMk cId="3429987569" sldId="272"/>
        </pc:sldMkLst>
        <pc:spChg chg="del">
          <ac:chgData name="Michael Kuniega" userId="999f7fd1-0dc3-4cba-81fd-6a42a8d75a98" providerId="ADAL" clId="{230360B0-FBEA-49C8-ADE6-9781534A41B8}" dt="2023-01-14T22:47:15.754" v="189" actId="478"/>
          <ac:spMkLst>
            <pc:docMk/>
            <pc:sldMk cId="3429987569" sldId="272"/>
            <ac:spMk id="2" creationId="{43DAC455-562A-40D8-F7EA-A5843D8338E0}"/>
          </ac:spMkLst>
        </pc:spChg>
        <pc:spChg chg="del">
          <ac:chgData name="Michael Kuniega" userId="999f7fd1-0dc3-4cba-81fd-6a42a8d75a98" providerId="ADAL" clId="{230360B0-FBEA-49C8-ADE6-9781534A41B8}" dt="2023-01-14T22:47:12.834" v="188" actId="478"/>
          <ac:spMkLst>
            <pc:docMk/>
            <pc:sldMk cId="3429987569" sldId="272"/>
            <ac:spMk id="3" creationId="{620CA0B7-EB7B-BD67-E386-867C308FD8BD}"/>
          </ac:spMkLst>
        </pc:spChg>
        <pc:spChg chg="mod">
          <ac:chgData name="Michael Kuniega" userId="999f7fd1-0dc3-4cba-81fd-6a42a8d75a98" providerId="ADAL" clId="{230360B0-FBEA-49C8-ADE6-9781534A41B8}" dt="2023-01-14T22:47:24.389" v="191" actId="1076"/>
          <ac:spMkLst>
            <pc:docMk/>
            <pc:sldMk cId="3429987569" sldId="272"/>
            <ac:spMk id="7" creationId="{3BC09974-9CD5-A1D2-7805-7C1EB46DE2DA}"/>
          </ac:spMkLst>
        </pc:spChg>
        <pc:cxnChg chg="del">
          <ac:chgData name="Michael Kuniega" userId="999f7fd1-0dc3-4cba-81fd-6a42a8d75a98" providerId="ADAL" clId="{230360B0-FBEA-49C8-ADE6-9781534A41B8}" dt="2023-01-14T22:47:17.950" v="190" actId="478"/>
          <ac:cxnSpMkLst>
            <pc:docMk/>
            <pc:sldMk cId="3429987569" sldId="272"/>
            <ac:cxnSpMk id="5" creationId="{9DFDEAC1-F90C-4BA3-B36B-1C114AD9F0F0}"/>
          </ac:cxnSpMkLst>
        </pc:cxnChg>
      </pc:sldChg>
      <pc:sldChg chg="addSp modSp add mod">
        <pc:chgData name="Michael Kuniega" userId="999f7fd1-0dc3-4cba-81fd-6a42a8d75a98" providerId="ADAL" clId="{230360B0-FBEA-49C8-ADE6-9781534A41B8}" dt="2023-01-14T23:01:23.214" v="305" actId="1076"/>
        <pc:sldMkLst>
          <pc:docMk/>
          <pc:sldMk cId="64956003" sldId="273"/>
        </pc:sldMkLst>
        <pc:spChg chg="add mod">
          <ac:chgData name="Michael Kuniega" userId="999f7fd1-0dc3-4cba-81fd-6a42a8d75a98" providerId="ADAL" clId="{230360B0-FBEA-49C8-ADE6-9781534A41B8}" dt="2023-01-14T22:59:31.523" v="242" actId="1076"/>
          <ac:spMkLst>
            <pc:docMk/>
            <pc:sldMk cId="64956003" sldId="273"/>
            <ac:spMk id="2" creationId="{F1A5880C-3830-AECD-A3F8-B472EDCE6710}"/>
          </ac:spMkLst>
        </pc:spChg>
        <pc:spChg chg="mod">
          <ac:chgData name="Michael Kuniega" userId="999f7fd1-0dc3-4cba-81fd-6a42a8d75a98" providerId="ADAL" clId="{230360B0-FBEA-49C8-ADE6-9781534A41B8}" dt="2023-01-14T23:01:23.214" v="305" actId="1076"/>
          <ac:spMkLst>
            <pc:docMk/>
            <pc:sldMk cId="64956003" sldId="273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230360B0-FBEA-49C8-ADE6-9781534A41B8}" dt="2023-01-14T22:26:56.180" v="27" actId="47"/>
        <pc:sldMkLst>
          <pc:docMk/>
          <pc:sldMk cId="124194851" sldId="273"/>
        </pc:sldMkLst>
      </pc:sldChg>
      <pc:sldChg chg="modSp add mod">
        <pc:chgData name="Michael Kuniega" userId="999f7fd1-0dc3-4cba-81fd-6a42a8d75a98" providerId="ADAL" clId="{230360B0-FBEA-49C8-ADE6-9781534A41B8}" dt="2023-01-14T23:01:15.341" v="304" actId="1076"/>
        <pc:sldMkLst>
          <pc:docMk/>
          <pc:sldMk cId="2953345581" sldId="274"/>
        </pc:sldMkLst>
        <pc:spChg chg="mod">
          <ac:chgData name="Michael Kuniega" userId="999f7fd1-0dc3-4cba-81fd-6a42a8d75a98" providerId="ADAL" clId="{230360B0-FBEA-49C8-ADE6-9781534A41B8}" dt="2023-01-14T23:00:35.310" v="282" actId="1076"/>
          <ac:spMkLst>
            <pc:docMk/>
            <pc:sldMk cId="2953345581" sldId="274"/>
            <ac:spMk id="2" creationId="{F1A5880C-3830-AECD-A3F8-B472EDCE6710}"/>
          </ac:spMkLst>
        </pc:spChg>
        <pc:spChg chg="mod">
          <ac:chgData name="Michael Kuniega" userId="999f7fd1-0dc3-4cba-81fd-6a42a8d75a98" providerId="ADAL" clId="{230360B0-FBEA-49C8-ADE6-9781534A41B8}" dt="2023-01-14T23:01:15.341" v="304" actId="1076"/>
          <ac:spMkLst>
            <pc:docMk/>
            <pc:sldMk cId="2953345581" sldId="274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230360B0-FBEA-49C8-ADE6-9781534A41B8}" dt="2023-01-14T22:26:51.913" v="18" actId="47"/>
        <pc:sldMkLst>
          <pc:docMk/>
          <pc:sldMk cId="3708028064" sldId="274"/>
        </pc:sldMkLst>
      </pc:sldChg>
      <pc:sldChg chg="del">
        <pc:chgData name="Michael Kuniega" userId="999f7fd1-0dc3-4cba-81fd-6a42a8d75a98" providerId="ADAL" clId="{230360B0-FBEA-49C8-ADE6-9781534A41B8}" dt="2023-01-14T22:26:52.167" v="19" actId="47"/>
        <pc:sldMkLst>
          <pc:docMk/>
          <pc:sldMk cId="1331653677" sldId="275"/>
        </pc:sldMkLst>
      </pc:sldChg>
      <pc:sldChg chg="modSp add mod">
        <pc:chgData name="Michael Kuniega" userId="999f7fd1-0dc3-4cba-81fd-6a42a8d75a98" providerId="ADAL" clId="{230360B0-FBEA-49C8-ADE6-9781534A41B8}" dt="2023-01-15T00:00:38.964" v="348" actId="6549"/>
        <pc:sldMkLst>
          <pc:docMk/>
          <pc:sldMk cId="2090802111" sldId="275"/>
        </pc:sldMkLst>
        <pc:spChg chg="mod">
          <ac:chgData name="Michael Kuniega" userId="999f7fd1-0dc3-4cba-81fd-6a42a8d75a98" providerId="ADAL" clId="{230360B0-FBEA-49C8-ADE6-9781534A41B8}" dt="2023-01-15T00:00:38.964" v="348" actId="6549"/>
          <ac:spMkLst>
            <pc:docMk/>
            <pc:sldMk cId="2090802111" sldId="275"/>
            <ac:spMk id="2" creationId="{F1A5880C-3830-AECD-A3F8-B472EDCE6710}"/>
          </ac:spMkLst>
        </pc:spChg>
      </pc:sldChg>
      <pc:sldChg chg="modSp add mod">
        <pc:chgData name="Michael Kuniega" userId="999f7fd1-0dc3-4cba-81fd-6a42a8d75a98" providerId="ADAL" clId="{230360B0-FBEA-49C8-ADE6-9781534A41B8}" dt="2023-01-15T00:01:42.601" v="381" actId="20577"/>
        <pc:sldMkLst>
          <pc:docMk/>
          <pc:sldMk cId="2134527737" sldId="276"/>
        </pc:sldMkLst>
        <pc:spChg chg="mod">
          <ac:chgData name="Michael Kuniega" userId="999f7fd1-0dc3-4cba-81fd-6a42a8d75a98" providerId="ADAL" clId="{230360B0-FBEA-49C8-ADE6-9781534A41B8}" dt="2023-01-15T00:00:55.492" v="351" actId="122"/>
          <ac:spMkLst>
            <pc:docMk/>
            <pc:sldMk cId="2134527737" sldId="276"/>
            <ac:spMk id="2" creationId="{F1A5880C-3830-AECD-A3F8-B472EDCE6710}"/>
          </ac:spMkLst>
        </pc:spChg>
        <pc:spChg chg="mod">
          <ac:chgData name="Michael Kuniega" userId="999f7fd1-0dc3-4cba-81fd-6a42a8d75a98" providerId="ADAL" clId="{230360B0-FBEA-49C8-ADE6-9781534A41B8}" dt="2023-01-15T00:01:42.601" v="381" actId="20577"/>
          <ac:spMkLst>
            <pc:docMk/>
            <pc:sldMk cId="2134527737" sldId="276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230360B0-FBEA-49C8-ADE6-9781534A41B8}" dt="2023-01-14T22:26:52.547" v="20" actId="47"/>
        <pc:sldMkLst>
          <pc:docMk/>
          <pc:sldMk cId="3372133634" sldId="276"/>
        </pc:sldMkLst>
      </pc:sldChg>
      <pc:sldChg chg="del">
        <pc:chgData name="Michael Kuniega" userId="999f7fd1-0dc3-4cba-81fd-6a42a8d75a98" providerId="ADAL" clId="{230360B0-FBEA-49C8-ADE6-9781534A41B8}" dt="2023-01-14T22:26:52.803" v="21" actId="47"/>
        <pc:sldMkLst>
          <pc:docMk/>
          <pc:sldMk cId="1096978097" sldId="277"/>
        </pc:sldMkLst>
      </pc:sldChg>
      <pc:sldChg chg="modSp add mod">
        <pc:chgData name="Michael Kuniega" userId="999f7fd1-0dc3-4cba-81fd-6a42a8d75a98" providerId="ADAL" clId="{230360B0-FBEA-49C8-ADE6-9781534A41B8}" dt="2023-01-15T00:01:56.123" v="389" actId="20577"/>
        <pc:sldMkLst>
          <pc:docMk/>
          <pc:sldMk cId="3213910559" sldId="277"/>
        </pc:sldMkLst>
        <pc:spChg chg="mod">
          <ac:chgData name="Michael Kuniega" userId="999f7fd1-0dc3-4cba-81fd-6a42a8d75a98" providerId="ADAL" clId="{230360B0-FBEA-49C8-ADE6-9781534A41B8}" dt="2023-01-15T00:01:56.123" v="389" actId="20577"/>
          <ac:spMkLst>
            <pc:docMk/>
            <pc:sldMk cId="3213910559" sldId="277"/>
            <ac:spMk id="2" creationId="{F1A5880C-3830-AECD-A3F8-B472EDCE6710}"/>
          </ac:spMkLst>
        </pc:spChg>
      </pc:sldChg>
      <pc:sldChg chg="del">
        <pc:chgData name="Michael Kuniega" userId="999f7fd1-0dc3-4cba-81fd-6a42a8d75a98" providerId="ADAL" clId="{230360B0-FBEA-49C8-ADE6-9781534A41B8}" dt="2023-01-14T22:26:53.344" v="22" actId="47"/>
        <pc:sldMkLst>
          <pc:docMk/>
          <pc:sldMk cId="687704782" sldId="278"/>
        </pc:sldMkLst>
      </pc:sldChg>
      <pc:sldChg chg="addSp delSp modSp add mod modAnim">
        <pc:chgData name="Michael Kuniega" userId="999f7fd1-0dc3-4cba-81fd-6a42a8d75a98" providerId="ADAL" clId="{230360B0-FBEA-49C8-ADE6-9781534A41B8}" dt="2023-01-15T00:04:36.766" v="457"/>
        <pc:sldMkLst>
          <pc:docMk/>
          <pc:sldMk cId="3234005515" sldId="278"/>
        </pc:sldMkLst>
        <pc:spChg chg="mod">
          <ac:chgData name="Michael Kuniega" userId="999f7fd1-0dc3-4cba-81fd-6a42a8d75a98" providerId="ADAL" clId="{230360B0-FBEA-49C8-ADE6-9781534A41B8}" dt="2023-01-15T00:02:35.748" v="433" actId="1076"/>
          <ac:spMkLst>
            <pc:docMk/>
            <pc:sldMk cId="3234005515" sldId="278"/>
            <ac:spMk id="2" creationId="{F1A5880C-3830-AECD-A3F8-B472EDCE6710}"/>
          </ac:spMkLst>
        </pc:spChg>
        <pc:spChg chg="del">
          <ac:chgData name="Michael Kuniega" userId="999f7fd1-0dc3-4cba-81fd-6a42a8d75a98" providerId="ADAL" clId="{230360B0-FBEA-49C8-ADE6-9781534A41B8}" dt="2023-01-15T00:02:44.229" v="434" actId="478"/>
          <ac:spMkLst>
            <pc:docMk/>
            <pc:sldMk cId="3234005515" sldId="278"/>
            <ac:spMk id="7" creationId="{3BC09974-9CD5-A1D2-7805-7C1EB46DE2DA}"/>
          </ac:spMkLst>
        </pc:spChg>
        <pc:graphicFrameChg chg="add mod">
          <ac:chgData name="Michael Kuniega" userId="999f7fd1-0dc3-4cba-81fd-6a42a8d75a98" providerId="ADAL" clId="{230360B0-FBEA-49C8-ADE6-9781534A41B8}" dt="2023-01-15T00:03:55.663" v="450" actId="1076"/>
          <ac:graphicFrameMkLst>
            <pc:docMk/>
            <pc:sldMk cId="3234005515" sldId="278"/>
            <ac:graphicFrameMk id="3" creationId="{EA2C31E1-0156-B267-8CA2-F4A6BD9ADD46}"/>
          </ac:graphicFrameMkLst>
        </pc:graphicFrameChg>
        <pc:graphicFrameChg chg="add mod">
          <ac:chgData name="Michael Kuniega" userId="999f7fd1-0dc3-4cba-81fd-6a42a8d75a98" providerId="ADAL" clId="{230360B0-FBEA-49C8-ADE6-9781534A41B8}" dt="2023-01-15T00:04:08.380" v="453" actId="1076"/>
          <ac:graphicFrameMkLst>
            <pc:docMk/>
            <pc:sldMk cId="3234005515" sldId="278"/>
            <ac:graphicFrameMk id="4" creationId="{59C4365C-26AB-C601-422C-7940AD9E562D}"/>
          </ac:graphicFrameMkLst>
        </pc:graphicFrameChg>
        <pc:graphicFrameChg chg="add mod">
          <ac:chgData name="Michael Kuniega" userId="999f7fd1-0dc3-4cba-81fd-6a42a8d75a98" providerId="ADAL" clId="{230360B0-FBEA-49C8-ADE6-9781534A41B8}" dt="2023-01-15T00:04:13.486" v="454" actId="1076"/>
          <ac:graphicFrameMkLst>
            <pc:docMk/>
            <pc:sldMk cId="3234005515" sldId="278"/>
            <ac:graphicFrameMk id="5" creationId="{F10D1537-CAA3-784D-6805-ED8711846B4C}"/>
          </ac:graphicFrameMkLst>
        </pc:graphicFrameChg>
      </pc:sldChg>
      <pc:sldChg chg="addSp delSp modSp add mod">
        <pc:chgData name="Michael Kuniega" userId="999f7fd1-0dc3-4cba-81fd-6a42a8d75a98" providerId="ADAL" clId="{230360B0-FBEA-49C8-ADE6-9781534A41B8}" dt="2023-01-15T00:08:47.867" v="620" actId="20577"/>
        <pc:sldMkLst>
          <pc:docMk/>
          <pc:sldMk cId="692079717" sldId="279"/>
        </pc:sldMkLst>
        <pc:spChg chg="mod">
          <ac:chgData name="Michael Kuniega" userId="999f7fd1-0dc3-4cba-81fd-6a42a8d75a98" providerId="ADAL" clId="{230360B0-FBEA-49C8-ADE6-9781534A41B8}" dt="2023-01-15T00:05:16.937" v="495" actId="404"/>
          <ac:spMkLst>
            <pc:docMk/>
            <pc:sldMk cId="692079717" sldId="279"/>
            <ac:spMk id="2" creationId="{F1A5880C-3830-AECD-A3F8-B472EDCE6710}"/>
          </ac:spMkLst>
        </pc:spChg>
        <pc:spChg chg="add mod">
          <ac:chgData name="Michael Kuniega" userId="999f7fd1-0dc3-4cba-81fd-6a42a8d75a98" providerId="ADAL" clId="{230360B0-FBEA-49C8-ADE6-9781534A41B8}" dt="2023-01-15T00:08:12.820" v="596" actId="1076"/>
          <ac:spMkLst>
            <pc:docMk/>
            <pc:sldMk cId="692079717" sldId="279"/>
            <ac:spMk id="19" creationId="{528573C2-DC6C-6CA7-F61B-FE8427A79863}"/>
          </ac:spMkLst>
        </pc:spChg>
        <pc:spChg chg="add mod">
          <ac:chgData name="Michael Kuniega" userId="999f7fd1-0dc3-4cba-81fd-6a42a8d75a98" providerId="ADAL" clId="{230360B0-FBEA-49C8-ADE6-9781534A41B8}" dt="2023-01-15T00:08:37.714" v="613" actId="1076"/>
          <ac:spMkLst>
            <pc:docMk/>
            <pc:sldMk cId="692079717" sldId="279"/>
            <ac:spMk id="20" creationId="{FFCCB799-C4F5-C091-710F-C090B045EDA9}"/>
          </ac:spMkLst>
        </pc:spChg>
        <pc:spChg chg="add mod">
          <ac:chgData name="Michael Kuniega" userId="999f7fd1-0dc3-4cba-81fd-6a42a8d75a98" providerId="ADAL" clId="{230360B0-FBEA-49C8-ADE6-9781534A41B8}" dt="2023-01-15T00:08:47.867" v="620" actId="20577"/>
          <ac:spMkLst>
            <pc:docMk/>
            <pc:sldMk cId="692079717" sldId="279"/>
            <ac:spMk id="21" creationId="{C652E84E-92D8-854E-143B-3F350A7D95C0}"/>
          </ac:spMkLst>
        </pc:spChg>
        <pc:graphicFrameChg chg="del">
          <ac:chgData name="Michael Kuniega" userId="999f7fd1-0dc3-4cba-81fd-6a42a8d75a98" providerId="ADAL" clId="{230360B0-FBEA-49C8-ADE6-9781534A41B8}" dt="2023-01-15T00:05:11.539" v="492" actId="478"/>
          <ac:graphicFrameMkLst>
            <pc:docMk/>
            <pc:sldMk cId="692079717" sldId="279"/>
            <ac:graphicFrameMk id="3" creationId="{EA2C31E1-0156-B267-8CA2-F4A6BD9ADD46}"/>
          </ac:graphicFrameMkLst>
        </pc:graphicFrameChg>
        <pc:graphicFrameChg chg="del">
          <ac:chgData name="Michael Kuniega" userId="999f7fd1-0dc3-4cba-81fd-6a42a8d75a98" providerId="ADAL" clId="{230360B0-FBEA-49C8-ADE6-9781534A41B8}" dt="2023-01-15T00:05:18.959" v="496" actId="478"/>
          <ac:graphicFrameMkLst>
            <pc:docMk/>
            <pc:sldMk cId="692079717" sldId="279"/>
            <ac:graphicFrameMk id="4" creationId="{59C4365C-26AB-C601-422C-7940AD9E562D}"/>
          </ac:graphicFrameMkLst>
        </pc:graphicFrameChg>
        <pc:graphicFrameChg chg="del">
          <ac:chgData name="Michael Kuniega" userId="999f7fd1-0dc3-4cba-81fd-6a42a8d75a98" providerId="ADAL" clId="{230360B0-FBEA-49C8-ADE6-9781534A41B8}" dt="2023-01-15T00:05:20.893" v="497" actId="478"/>
          <ac:graphicFrameMkLst>
            <pc:docMk/>
            <pc:sldMk cId="692079717" sldId="279"/>
            <ac:graphicFrameMk id="5" creationId="{F10D1537-CAA3-784D-6805-ED8711846B4C}"/>
          </ac:graphicFrameMkLst>
        </pc:graphicFrameChg>
        <pc:cxnChg chg="add mod">
          <ac:chgData name="Michael Kuniega" userId="999f7fd1-0dc3-4cba-81fd-6a42a8d75a98" providerId="ADAL" clId="{230360B0-FBEA-49C8-ADE6-9781534A41B8}" dt="2023-01-15T00:06:13.512" v="499" actId="1582"/>
          <ac:cxnSpMkLst>
            <pc:docMk/>
            <pc:sldMk cId="692079717" sldId="279"/>
            <ac:cxnSpMk id="7" creationId="{729444E9-1716-E7F7-8C5A-BADBBA8F9D7A}"/>
          </ac:cxnSpMkLst>
        </pc:cxnChg>
        <pc:cxnChg chg="add del mod">
          <ac:chgData name="Michael Kuniega" userId="999f7fd1-0dc3-4cba-81fd-6a42a8d75a98" providerId="ADAL" clId="{230360B0-FBEA-49C8-ADE6-9781534A41B8}" dt="2023-01-15T00:07:13.037" v="539" actId="478"/>
          <ac:cxnSpMkLst>
            <pc:docMk/>
            <pc:sldMk cId="692079717" sldId="279"/>
            <ac:cxnSpMk id="8" creationId="{C78BB01B-511E-FA9F-CDE5-430CF2362FF7}"/>
          </ac:cxnSpMkLst>
        </pc:cxnChg>
        <pc:cxnChg chg="add mod">
          <ac:chgData name="Michael Kuniega" userId="999f7fd1-0dc3-4cba-81fd-6a42a8d75a98" providerId="ADAL" clId="{230360B0-FBEA-49C8-ADE6-9781534A41B8}" dt="2023-01-15T00:07:27.199" v="564" actId="1038"/>
          <ac:cxnSpMkLst>
            <pc:docMk/>
            <pc:sldMk cId="692079717" sldId="279"/>
            <ac:cxnSpMk id="9" creationId="{309DDDC3-3697-D447-1BAE-BDC33A508239}"/>
          </ac:cxnSpMkLst>
        </pc:cxnChg>
        <pc:cxnChg chg="add mod">
          <ac:chgData name="Michael Kuniega" userId="999f7fd1-0dc3-4cba-81fd-6a42a8d75a98" providerId="ADAL" clId="{230360B0-FBEA-49C8-ADE6-9781534A41B8}" dt="2023-01-15T00:07:30.102" v="576" actId="1038"/>
          <ac:cxnSpMkLst>
            <pc:docMk/>
            <pc:sldMk cId="692079717" sldId="279"/>
            <ac:cxnSpMk id="10" creationId="{B41B6C20-04A8-FE64-DB6A-36BE0A591F9D}"/>
          </ac:cxnSpMkLst>
        </pc:cxnChg>
      </pc:sldChg>
      <pc:sldChg chg="del">
        <pc:chgData name="Michael Kuniega" userId="999f7fd1-0dc3-4cba-81fd-6a42a8d75a98" providerId="ADAL" clId="{230360B0-FBEA-49C8-ADE6-9781534A41B8}" dt="2023-01-14T22:26:54.812" v="24" actId="47"/>
        <pc:sldMkLst>
          <pc:docMk/>
          <pc:sldMk cId="2153290615" sldId="280"/>
        </pc:sldMkLst>
      </pc:sldChg>
      <pc:sldChg chg="addSp delSp modSp add mod">
        <pc:chgData name="Michael Kuniega" userId="999f7fd1-0dc3-4cba-81fd-6a42a8d75a98" providerId="ADAL" clId="{230360B0-FBEA-49C8-ADE6-9781534A41B8}" dt="2023-01-15T00:10:35.544" v="672"/>
        <pc:sldMkLst>
          <pc:docMk/>
          <pc:sldMk cId="2362194752" sldId="280"/>
        </pc:sldMkLst>
        <pc:spChg chg="add del mod">
          <ac:chgData name="Michael Kuniega" userId="999f7fd1-0dc3-4cba-81fd-6a42a8d75a98" providerId="ADAL" clId="{230360B0-FBEA-49C8-ADE6-9781534A41B8}" dt="2023-01-15T00:10:35.544" v="672"/>
          <ac:spMkLst>
            <pc:docMk/>
            <pc:sldMk cId="2362194752" sldId="280"/>
            <ac:spMk id="3" creationId="{BD07EC2C-C74A-FE44-8BE8-2DA8C452AC94}"/>
          </ac:spMkLst>
        </pc:spChg>
        <pc:spChg chg="mod">
          <ac:chgData name="Michael Kuniega" userId="999f7fd1-0dc3-4cba-81fd-6a42a8d75a98" providerId="ADAL" clId="{230360B0-FBEA-49C8-ADE6-9781534A41B8}" dt="2023-01-15T00:09:50.248" v="651" actId="1076"/>
          <ac:spMkLst>
            <pc:docMk/>
            <pc:sldMk cId="2362194752" sldId="280"/>
            <ac:spMk id="19" creationId="{528573C2-DC6C-6CA7-F61B-FE8427A79863}"/>
          </ac:spMkLst>
        </pc:spChg>
        <pc:spChg chg="del">
          <ac:chgData name="Michael Kuniega" userId="999f7fd1-0dc3-4cba-81fd-6a42a8d75a98" providerId="ADAL" clId="{230360B0-FBEA-49C8-ADE6-9781534A41B8}" dt="2023-01-15T00:09:01.521" v="623" actId="478"/>
          <ac:spMkLst>
            <pc:docMk/>
            <pc:sldMk cId="2362194752" sldId="280"/>
            <ac:spMk id="20" creationId="{FFCCB799-C4F5-C091-710F-C090B045EDA9}"/>
          </ac:spMkLst>
        </pc:spChg>
        <pc:spChg chg="mod">
          <ac:chgData name="Michael Kuniega" userId="999f7fd1-0dc3-4cba-81fd-6a42a8d75a98" providerId="ADAL" clId="{230360B0-FBEA-49C8-ADE6-9781534A41B8}" dt="2023-01-15T00:10:18.125" v="668" actId="1076"/>
          <ac:spMkLst>
            <pc:docMk/>
            <pc:sldMk cId="2362194752" sldId="280"/>
            <ac:spMk id="21" creationId="{C652E84E-92D8-854E-143B-3F350A7D95C0}"/>
          </ac:spMkLst>
        </pc:spChg>
        <pc:cxnChg chg="del">
          <ac:chgData name="Michael Kuniega" userId="999f7fd1-0dc3-4cba-81fd-6a42a8d75a98" providerId="ADAL" clId="{230360B0-FBEA-49C8-ADE6-9781534A41B8}" dt="2023-01-15T00:08:58.268" v="622" actId="478"/>
          <ac:cxnSpMkLst>
            <pc:docMk/>
            <pc:sldMk cId="2362194752" sldId="280"/>
            <ac:cxnSpMk id="9" creationId="{309DDDC3-3697-D447-1BAE-BDC33A508239}"/>
          </ac:cxnSpMkLst>
        </pc:cxnChg>
        <pc:cxnChg chg="add del mod">
          <ac:chgData name="Michael Kuniega" userId="999f7fd1-0dc3-4cba-81fd-6a42a8d75a98" providerId="ADAL" clId="{230360B0-FBEA-49C8-ADE6-9781534A41B8}" dt="2023-01-15T00:10:34.512" v="671" actId="478"/>
          <ac:cxnSpMkLst>
            <pc:docMk/>
            <pc:sldMk cId="2362194752" sldId="280"/>
            <ac:cxnSpMk id="10" creationId="{B41B6C20-04A8-FE64-DB6A-36BE0A591F9D}"/>
          </ac:cxnSpMkLst>
        </pc:cxnChg>
      </pc:sldChg>
      <pc:sldChg chg="delSp modSp add mod">
        <pc:chgData name="Michael Kuniega" userId="999f7fd1-0dc3-4cba-81fd-6a42a8d75a98" providerId="ADAL" clId="{230360B0-FBEA-49C8-ADE6-9781534A41B8}" dt="2023-01-15T00:11:34.546" v="714" actId="1076"/>
        <pc:sldMkLst>
          <pc:docMk/>
          <pc:sldMk cId="340722904" sldId="281"/>
        </pc:sldMkLst>
        <pc:spChg chg="del">
          <ac:chgData name="Michael Kuniega" userId="999f7fd1-0dc3-4cba-81fd-6a42a8d75a98" providerId="ADAL" clId="{230360B0-FBEA-49C8-ADE6-9781534A41B8}" dt="2023-01-15T00:10:42.091" v="674" actId="478"/>
          <ac:spMkLst>
            <pc:docMk/>
            <pc:sldMk cId="340722904" sldId="281"/>
            <ac:spMk id="19" creationId="{528573C2-DC6C-6CA7-F61B-FE8427A79863}"/>
          </ac:spMkLst>
        </pc:spChg>
        <pc:spChg chg="mod">
          <ac:chgData name="Michael Kuniega" userId="999f7fd1-0dc3-4cba-81fd-6a42a8d75a98" providerId="ADAL" clId="{230360B0-FBEA-49C8-ADE6-9781534A41B8}" dt="2023-01-15T00:11:34.546" v="714" actId="1076"/>
          <ac:spMkLst>
            <pc:docMk/>
            <pc:sldMk cId="340722904" sldId="281"/>
            <ac:spMk id="21" creationId="{C652E84E-92D8-854E-143B-3F350A7D95C0}"/>
          </ac:spMkLst>
        </pc:spChg>
        <pc:cxnChg chg="del">
          <ac:chgData name="Michael Kuniega" userId="999f7fd1-0dc3-4cba-81fd-6a42a8d75a98" providerId="ADAL" clId="{230360B0-FBEA-49C8-ADE6-9781534A41B8}" dt="2023-01-15T00:10:44.229" v="675" actId="478"/>
          <ac:cxnSpMkLst>
            <pc:docMk/>
            <pc:sldMk cId="340722904" sldId="281"/>
            <ac:cxnSpMk id="10" creationId="{B41B6C20-04A8-FE64-DB6A-36BE0A591F9D}"/>
          </ac:cxnSpMkLst>
        </pc:cxnChg>
      </pc:sldChg>
      <pc:sldChg chg="del">
        <pc:chgData name="Michael Kuniega" userId="999f7fd1-0dc3-4cba-81fd-6a42a8d75a98" providerId="ADAL" clId="{230360B0-FBEA-49C8-ADE6-9781534A41B8}" dt="2023-01-14T22:26:55.357" v="25" actId="47"/>
        <pc:sldMkLst>
          <pc:docMk/>
          <pc:sldMk cId="913270899" sldId="281"/>
        </pc:sldMkLst>
      </pc:sldChg>
      <pc:sldChg chg="del">
        <pc:chgData name="Michael Kuniega" userId="999f7fd1-0dc3-4cba-81fd-6a42a8d75a98" providerId="ADAL" clId="{230360B0-FBEA-49C8-ADE6-9781534A41B8}" dt="2023-01-14T22:26:55.868" v="26" actId="47"/>
        <pc:sldMkLst>
          <pc:docMk/>
          <pc:sldMk cId="69316856" sldId="282"/>
        </pc:sldMkLst>
      </pc:sldChg>
      <pc:sldChg chg="del">
        <pc:chgData name="Michael Kuniega" userId="999f7fd1-0dc3-4cba-81fd-6a42a8d75a98" providerId="ADAL" clId="{230360B0-FBEA-49C8-ADE6-9781534A41B8}" dt="2023-01-14T22:26:54.254" v="23" actId="47"/>
        <pc:sldMkLst>
          <pc:docMk/>
          <pc:sldMk cId="1347773408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2.4: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The Chain Rule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731874" y="0"/>
            <a:ext cx="1072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Derivates of Trigonometric Functions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EA2C31E1-0156-B267-8CA2-F4A6BD9AD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270480"/>
              </p:ext>
            </p:extLst>
          </p:nvPr>
        </p:nvGraphicFramePr>
        <p:xfrm>
          <a:off x="759659" y="984027"/>
          <a:ext cx="10191876" cy="142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400" imgH="393700" progId="Equation.3">
                  <p:embed/>
                </p:oleObj>
              </mc:Choice>
              <mc:Fallback>
                <p:oleObj name="Equation" r:id="rId2" imgW="2819400" imgH="393700" progId="Equation.3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EA2C31E1-0156-B267-8CA2-F4A6BD9ADD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59" y="984027"/>
                        <a:ext cx="10191876" cy="1423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9C4365C-26AB-C601-422C-7940AD9E5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691882"/>
              </p:ext>
            </p:extLst>
          </p:nvPr>
        </p:nvGraphicFramePr>
        <p:xfrm>
          <a:off x="759659" y="2690921"/>
          <a:ext cx="4822434" cy="275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400" imgH="812800" progId="Equation.3">
                  <p:embed/>
                </p:oleObj>
              </mc:Choice>
              <mc:Fallback>
                <p:oleObj name="Equation" r:id="rId4" imgW="1422400" imgH="812800" progId="Equation.3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9C4365C-26AB-C601-422C-7940AD9E56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59" y="2690921"/>
                        <a:ext cx="4822434" cy="2755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F10D1537-CAA3-784D-6805-ED8711846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73811"/>
              </p:ext>
            </p:extLst>
          </p:nvPr>
        </p:nvGraphicFramePr>
        <p:xfrm>
          <a:off x="6096000" y="2752980"/>
          <a:ext cx="5385237" cy="263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63700" imgH="812800" progId="Equation.3">
                  <p:embed/>
                </p:oleObj>
              </mc:Choice>
              <mc:Fallback>
                <p:oleObj name="Equation" r:id="rId6" imgW="1663700" imgH="812800" progId="Equation.3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F10D1537-CAA3-784D-6805-ED8711846B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52980"/>
                        <a:ext cx="5385237" cy="2631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00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 Chain Rule to Trigonometric Functions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444E9-1716-E7F7-8C5A-BADBBA8F9D7A}"/>
              </a:ext>
            </a:extLst>
          </p:cNvPr>
          <p:cNvCxnSpPr/>
          <p:nvPr/>
        </p:nvCxnSpPr>
        <p:spPr>
          <a:xfrm flipV="1">
            <a:off x="0" y="707886"/>
            <a:ext cx="12192000" cy="7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9DDDC3-3697-D447-1BAE-BDC33A508239}"/>
              </a:ext>
            </a:extLst>
          </p:cNvPr>
          <p:cNvCxnSpPr>
            <a:cxnSpLocks/>
          </p:cNvCxnSpPr>
          <p:nvPr/>
        </p:nvCxnSpPr>
        <p:spPr>
          <a:xfrm flipV="1">
            <a:off x="3870253" y="786809"/>
            <a:ext cx="0" cy="55927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1B6C20-04A8-FE64-DB6A-36BE0A591F9D}"/>
              </a:ext>
            </a:extLst>
          </p:cNvPr>
          <p:cNvCxnSpPr>
            <a:cxnSpLocks/>
          </p:cNvCxnSpPr>
          <p:nvPr/>
        </p:nvCxnSpPr>
        <p:spPr>
          <a:xfrm flipV="1">
            <a:off x="8240239" y="786809"/>
            <a:ext cx="0" cy="55501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28573C2-DC6C-6CA7-F61B-FE8427A79863}"/>
                  </a:ext>
                </a:extLst>
              </p:cNvPr>
              <p:cNvSpPr txBox="1"/>
              <p:nvPr/>
            </p:nvSpPr>
            <p:spPr>
              <a:xfrm>
                <a:off x="648587" y="1138773"/>
                <a:ext cx="229663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28573C2-DC6C-6CA7-F61B-FE8427A79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87" y="1138773"/>
                <a:ext cx="2296632" cy="553998"/>
              </a:xfrm>
              <a:prstGeom prst="rect">
                <a:avLst/>
              </a:prstGeom>
              <a:blipFill>
                <a:blip r:embed="rId2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CCB799-C4F5-C091-710F-C090B045EDA9}"/>
                  </a:ext>
                </a:extLst>
              </p:cNvPr>
              <p:cNvSpPr txBox="1"/>
              <p:nvPr/>
            </p:nvSpPr>
            <p:spPr>
              <a:xfrm>
                <a:off x="4495802" y="1138773"/>
                <a:ext cx="320039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CCB799-C4F5-C091-710F-C090B045E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2" y="1138773"/>
                <a:ext cx="3200395" cy="553998"/>
              </a:xfrm>
              <a:prstGeom prst="rect">
                <a:avLst/>
              </a:prstGeom>
              <a:blipFill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/>
              <p:nvPr/>
            </p:nvSpPr>
            <p:spPr>
              <a:xfrm>
                <a:off x="9063376" y="1138773"/>
                <a:ext cx="229663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376" y="1138773"/>
                <a:ext cx="2296632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07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 Chain Rule to Trigonometric Functions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444E9-1716-E7F7-8C5A-BADBBA8F9D7A}"/>
              </a:ext>
            </a:extLst>
          </p:cNvPr>
          <p:cNvCxnSpPr/>
          <p:nvPr/>
        </p:nvCxnSpPr>
        <p:spPr>
          <a:xfrm flipV="1">
            <a:off x="0" y="707886"/>
            <a:ext cx="12192000" cy="7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1B6C20-04A8-FE64-DB6A-36BE0A591F9D}"/>
              </a:ext>
            </a:extLst>
          </p:cNvPr>
          <p:cNvCxnSpPr>
            <a:cxnSpLocks/>
          </p:cNvCxnSpPr>
          <p:nvPr/>
        </p:nvCxnSpPr>
        <p:spPr>
          <a:xfrm flipV="1">
            <a:off x="6074741" y="786809"/>
            <a:ext cx="0" cy="55501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28573C2-DC6C-6CA7-F61B-FE8427A79863}"/>
                  </a:ext>
                </a:extLst>
              </p:cNvPr>
              <p:cNvSpPr txBox="1"/>
              <p:nvPr/>
            </p:nvSpPr>
            <p:spPr>
              <a:xfrm>
                <a:off x="1535524" y="1103090"/>
                <a:ext cx="3003693" cy="6253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28573C2-DC6C-6CA7-F61B-FE8427A79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524" y="1103090"/>
                <a:ext cx="3003693" cy="625364"/>
              </a:xfrm>
              <a:prstGeom prst="rect">
                <a:avLst/>
              </a:prstGeom>
              <a:blipFill>
                <a:blip r:embed="rId2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/>
              <p:nvPr/>
            </p:nvSpPr>
            <p:spPr>
              <a:xfrm>
                <a:off x="7351534" y="1132489"/>
                <a:ext cx="2930147" cy="566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534" y="1132489"/>
                <a:ext cx="2930147" cy="566565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19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 Chain Rule to Trigonometric Functions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444E9-1716-E7F7-8C5A-BADBBA8F9D7A}"/>
              </a:ext>
            </a:extLst>
          </p:cNvPr>
          <p:cNvCxnSpPr/>
          <p:nvPr/>
        </p:nvCxnSpPr>
        <p:spPr>
          <a:xfrm flipV="1">
            <a:off x="0" y="707886"/>
            <a:ext cx="12192000" cy="7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/>
              <p:nvPr/>
            </p:nvSpPr>
            <p:spPr>
              <a:xfrm>
                <a:off x="3817534" y="919838"/>
                <a:ext cx="4556931" cy="759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rad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52E84E-92D8-854E-143B-3F350A7D9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534" y="919838"/>
                <a:ext cx="4556931" cy="759503"/>
              </a:xfrm>
              <a:prstGeom prst="rect">
                <a:avLst/>
              </a:prstGeom>
              <a:blipFill>
                <a:blip r:embed="rId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4347349" y="0"/>
            <a:ext cx="451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322522" y="678406"/>
                <a:ext cx="11546956" cy="126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22" y="678406"/>
                <a:ext cx="11546956" cy="1261564"/>
              </a:xfrm>
              <a:prstGeom prst="rect">
                <a:avLst/>
              </a:prstGeom>
              <a:blipFill>
                <a:blip r:embed="rId2"/>
                <a:stretch>
                  <a:fillRect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0350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/>
              <p:nvPr/>
            </p:nvSpPr>
            <p:spPr>
              <a:xfrm>
                <a:off x="7152527" y="2037501"/>
                <a:ext cx="4004929" cy="8320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527" y="2037501"/>
                <a:ext cx="4004929" cy="832087"/>
              </a:xfrm>
              <a:prstGeom prst="rect">
                <a:avLst/>
              </a:prstGeom>
              <a:blipFill>
                <a:blip r:embed="rId3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49CACA-1262-553E-1F7C-B10341E2A2FE}"/>
              </a:ext>
            </a:extLst>
          </p:cNvPr>
          <p:cNvCxnSpPr>
            <a:cxnSpLocks/>
          </p:cNvCxnSpPr>
          <p:nvPr/>
        </p:nvCxnSpPr>
        <p:spPr>
          <a:xfrm>
            <a:off x="5932967" y="2035002"/>
            <a:ext cx="0" cy="43020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FBCEF4-82F2-CD5A-78DE-CBB0A52778F3}"/>
                  </a:ext>
                </a:extLst>
              </p:cNvPr>
              <p:cNvSpPr txBox="1"/>
              <p:nvPr/>
            </p:nvSpPr>
            <p:spPr>
              <a:xfrm>
                <a:off x="1304261" y="2037501"/>
                <a:ext cx="3324445" cy="8320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FBCEF4-82F2-CD5A-78DE-CBB0A5277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261" y="2037501"/>
                <a:ext cx="3324445" cy="832087"/>
              </a:xfrm>
              <a:prstGeom prst="rect">
                <a:avLst/>
              </a:prstGeom>
              <a:blipFill>
                <a:blip r:embed="rId4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19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205610"/>
                <a:ext cx="4731486" cy="7454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5610"/>
                <a:ext cx="4731486" cy="745460"/>
              </a:xfrm>
              <a:prstGeom prst="rect">
                <a:avLst/>
              </a:prstGeom>
              <a:blipFill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18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184345"/>
                <a:ext cx="4731486" cy="12395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𝐠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𝒕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𝟕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𝒕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4345"/>
                <a:ext cx="4731486" cy="1239506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98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923330"/>
                <a:ext cx="4731486" cy="7755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330"/>
                <a:ext cx="4731486" cy="775533"/>
              </a:xfrm>
              <a:prstGeom prst="rect">
                <a:avLst/>
              </a:prstGeom>
              <a:blipFill>
                <a:blip r:embed="rId2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1300716" y="0"/>
            <a:ext cx="9590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Chain Rule and Product Rule</a:t>
            </a:r>
          </a:p>
        </p:txBody>
      </p:sp>
    </p:spTree>
    <p:extLst>
      <p:ext uri="{BB962C8B-B14F-4D97-AF65-F5344CB8AC3E}">
        <p14:creationId xmlns:p14="http://schemas.microsoft.com/office/powerpoint/2010/main" val="6495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923330"/>
                <a:ext cx="4731486" cy="1520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330"/>
                <a:ext cx="4731486" cy="1520353"/>
              </a:xfrm>
              <a:prstGeom prst="rect">
                <a:avLst/>
              </a:prstGeom>
              <a:blipFill>
                <a:blip r:embed="rId2"/>
                <a:stretch>
                  <a:fillRect b="-5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1073888" y="0"/>
            <a:ext cx="1004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Chain Rule and Quotient Rule</a:t>
            </a:r>
          </a:p>
        </p:txBody>
      </p:sp>
    </p:spTree>
    <p:extLst>
      <p:ext uri="{BB962C8B-B14F-4D97-AF65-F5344CB8AC3E}">
        <p14:creationId xmlns:p14="http://schemas.microsoft.com/office/powerpoint/2010/main" val="295334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923330"/>
                <a:ext cx="4731486" cy="1520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kumimoji="0" lang="en-US" sz="4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330"/>
                <a:ext cx="4731486" cy="1520353"/>
              </a:xfrm>
              <a:prstGeom prst="rect">
                <a:avLst/>
              </a:prstGeom>
              <a:blipFill>
                <a:blip r:embed="rId2"/>
                <a:stretch>
                  <a:fillRect b="-5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1073888" y="0"/>
            <a:ext cx="1004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Method: Product Rule</a:t>
            </a:r>
          </a:p>
        </p:txBody>
      </p:sp>
    </p:spTree>
    <p:extLst>
      <p:ext uri="{BB962C8B-B14F-4D97-AF65-F5344CB8AC3E}">
        <p14:creationId xmlns:p14="http://schemas.microsoft.com/office/powerpoint/2010/main" val="209080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923330"/>
                <a:ext cx="4731486" cy="13215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330"/>
                <a:ext cx="4731486" cy="1321516"/>
              </a:xfrm>
              <a:prstGeom prst="rect">
                <a:avLst/>
              </a:prstGeom>
              <a:blipFill>
                <a:blip r:embed="rId2"/>
                <a:stretch>
                  <a:fillRect b="-5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1073888" y="0"/>
            <a:ext cx="1004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 Rule</a:t>
            </a:r>
          </a:p>
        </p:txBody>
      </p:sp>
    </p:spTree>
    <p:extLst>
      <p:ext uri="{BB962C8B-B14F-4D97-AF65-F5344CB8AC3E}">
        <p14:creationId xmlns:p14="http://schemas.microsoft.com/office/powerpoint/2010/main" val="213452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0" y="923330"/>
                <a:ext cx="4731486" cy="13215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ctrl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kumimoji="0" lang="en-US" sz="4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US" sz="4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330"/>
                <a:ext cx="4731486" cy="1321516"/>
              </a:xfrm>
              <a:prstGeom prst="rect">
                <a:avLst/>
              </a:prstGeom>
              <a:blipFill>
                <a:blip r:embed="rId2"/>
                <a:stretch>
                  <a:fillRect b="-5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1073888" y="0"/>
            <a:ext cx="1004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Rule</a:t>
            </a:r>
          </a:p>
        </p:txBody>
      </p:sp>
    </p:spTree>
    <p:extLst>
      <p:ext uri="{BB962C8B-B14F-4D97-AF65-F5344CB8AC3E}">
        <p14:creationId xmlns:p14="http://schemas.microsoft.com/office/powerpoint/2010/main" val="3213910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135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Cambria Math</vt:lpstr>
      <vt:lpstr>Retrospect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4</cp:revision>
  <dcterms:created xsi:type="dcterms:W3CDTF">2022-12-28T03:08:26Z</dcterms:created>
  <dcterms:modified xsi:type="dcterms:W3CDTF">2023-01-15T00:35:42Z</dcterms:modified>
</cp:coreProperties>
</file>